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B9B0E-5FB4-5640-B6F4-B032EB32538A}" type="datetimeFigureOut">
              <a:rPr lang="nl-NL" smtClean="0"/>
              <a:t>01-12-2019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94C76-DF49-5D42-B485-275D3A342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94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D622-4CEC-1F41-9C1D-276B473E1A74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D1FB-13F3-0649-9E40-ABF9FAFF666B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0B3A-B64B-CD43-B06F-4A7552515F4D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CF5C-2588-EB4E-B062-14077816E73E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7511-2F16-7040-929D-3DF5C797633D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CD94-9051-AE4C-B8F9-466981D1F226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64FB-2235-774B-9453-07BB5AA21BBE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EDBA-4267-7949-B3AA-16E2FD437863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422F-42C6-BF41-B3C5-E1B425F2263E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29EE-0307-4A43-9627-FB88043F8617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EA4161F-848D-9C42-8B0B-25DD6A4490A6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B1C0C-9A29-EA40-BE73-9640795E9670}" type="datetime1">
              <a:rPr lang="nl-NL" smtClean="0"/>
              <a:t>01-12-2019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soverdiabetes.com/apps-die-handig-zijn-voor-koolhydraat-tellen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chxw4xVVuA" TargetMode="External"/><Relationship Id="rId5" Type="http://schemas.openxmlformats.org/officeDocument/2006/relationships/image" Target="../media/image3.tiff"/><Relationship Id="rId4" Type="http://schemas.openxmlformats.org/officeDocument/2006/relationships/hyperlink" Target="https://www.unitedconsumers.com/blog/gezondheid/gezondheidsapps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nouddehaas.nl/chronische-ziekte/wat-is-gezondhei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Lijst%20Gezondheidapp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F2027-AF43-A944-91A4-CB808B653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081" y="802298"/>
            <a:ext cx="9581745" cy="1853353"/>
          </a:xfrm>
        </p:spPr>
        <p:txBody>
          <a:bodyPr/>
          <a:lstStyle/>
          <a:p>
            <a:r>
              <a:rPr lang="nl-NL" dirty="0"/>
              <a:t>Wearables en Health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975D21-D91D-184F-AB73-F8B3BB2EB6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Domein Q Maatschappelijke en individuele gevolgen van informatica</a:t>
            </a:r>
          </a:p>
        </p:txBody>
      </p:sp>
    </p:spTree>
    <p:extLst>
      <p:ext uri="{BB962C8B-B14F-4D97-AF65-F5344CB8AC3E}">
        <p14:creationId xmlns:p14="http://schemas.microsoft.com/office/powerpoint/2010/main" val="155927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E3AF6-D65F-AB42-B300-65561960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0EF6C79-DD73-9A4B-BA57-C577504E6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16125"/>
            <a:ext cx="3471893" cy="34496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315A970-8E0D-BA43-978F-5932BF200183}"/>
              </a:ext>
            </a:extLst>
          </p:cNvPr>
          <p:cNvSpPr txBox="1"/>
          <p:nvPr/>
        </p:nvSpPr>
        <p:spPr>
          <a:xfrm>
            <a:off x="5214026" y="2130357"/>
            <a:ext cx="6254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nl-NL" sz="1400" b="1" dirty="0"/>
              <a:t>WEBSITE OVER ONTWIKKELEN APPS VOOR DIABETES</a:t>
            </a:r>
            <a:br>
              <a:rPr lang="nl-NL" b="1" dirty="0"/>
            </a:br>
            <a:r>
              <a:rPr lang="nl-NL" b="1" dirty="0"/>
              <a:t> </a:t>
            </a:r>
            <a:r>
              <a:rPr lang="nl-NL" sz="1400" dirty="0">
                <a:hlinkClick r:id="rId3"/>
              </a:rPr>
              <a:t>Artikel over ontwikkelen Diabetes App </a:t>
            </a:r>
            <a:br>
              <a:rPr lang="nl-NL" sz="1400" dirty="0"/>
            </a:br>
            <a:endParaRPr lang="nl-NL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nl-NL" b="1" dirty="0"/>
              <a:t>Gezondheidsapps</a:t>
            </a:r>
            <a:br>
              <a:rPr lang="nl-NL" b="1" dirty="0"/>
            </a:br>
            <a:r>
              <a:rPr lang="nl-NL" b="1" dirty="0"/>
              <a:t> </a:t>
            </a:r>
            <a:r>
              <a:rPr lang="nl-NL" sz="1400" dirty="0">
                <a:hlinkClick r:id="rId4"/>
              </a:rPr>
              <a:t>Gratis 10 gezonder leven apps</a:t>
            </a:r>
            <a:br>
              <a:rPr lang="nl-NL" dirty="0"/>
            </a:br>
            <a:endParaRPr lang="nl-NL" sz="1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5CE002-DE7B-5D45-8B22-7153F579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322" y="2945965"/>
            <a:ext cx="1244127" cy="2369766"/>
          </a:xfrm>
          <a:prstGeom prst="rect">
            <a:avLst/>
          </a:prstGeo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28056B7-75E2-A641-8CAE-7115F52F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107" y="5628134"/>
            <a:ext cx="5938836" cy="309201"/>
          </a:xfrm>
        </p:spPr>
        <p:txBody>
          <a:bodyPr/>
          <a:lstStyle/>
          <a:p>
            <a:r>
              <a:rPr lang="en-US" dirty="0" err="1"/>
              <a:t>Domein</a:t>
            </a:r>
            <a:r>
              <a:rPr lang="en-US" dirty="0"/>
              <a:t> Q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individuele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 van informatica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2521F73-23FF-0347-B466-1B4386556593}"/>
              </a:ext>
            </a:extLst>
          </p:cNvPr>
          <p:cNvSpPr txBox="1"/>
          <p:nvPr/>
        </p:nvSpPr>
        <p:spPr>
          <a:xfrm>
            <a:off x="6381345" y="804519"/>
            <a:ext cx="3852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Apple Color Emoji" pitchFamily="2" charset="0"/>
                <a:ea typeface="Apple Color Emoji" pitchFamily="2" charset="0"/>
                <a:hlinkClick r:id="rId6"/>
              </a:rPr>
              <a:t>INTRODUCTIEVIDEO</a:t>
            </a:r>
            <a:endParaRPr lang="nl-NL" sz="1400" dirty="0">
              <a:latin typeface="Apple Color Emoji" pitchFamily="2" charset="0"/>
              <a:ea typeface="Apple Color Emoj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8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71A4D-9EF0-7F44-B3D1-7581B99F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houdt gezondheid in?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40F3BF-F819-6242-ACA8-4814DCC6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035187"/>
            <a:ext cx="9603275" cy="3450613"/>
          </a:xfrm>
        </p:spPr>
        <p:txBody>
          <a:bodyPr/>
          <a:lstStyle/>
          <a:p>
            <a:r>
              <a:rPr lang="nl-NL" dirty="0"/>
              <a:t>Wanneer ben je gezond?</a:t>
            </a:r>
            <a:br>
              <a:rPr lang="nl-NL" dirty="0"/>
            </a:br>
            <a:endParaRPr lang="nl-NL" dirty="0"/>
          </a:p>
          <a:p>
            <a:r>
              <a:rPr lang="nl-NL" dirty="0"/>
              <a:t>Wanneer ben je ziek?</a:t>
            </a:r>
            <a:br>
              <a:rPr lang="nl-NL" dirty="0"/>
            </a:br>
            <a:endParaRPr lang="nl-NL" dirty="0"/>
          </a:p>
          <a:p>
            <a:r>
              <a:rPr lang="nl-NL" dirty="0"/>
              <a:t>Welke aspecten van je gezondheid kun je beïnvloeden en welke niet?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Maak een </a:t>
            </a:r>
            <a:r>
              <a:rPr lang="nl-NL" b="1" i="1" dirty="0" err="1"/>
              <a:t>Mindmap</a:t>
            </a:r>
            <a:r>
              <a:rPr lang="nl-NL" b="1" i="1" dirty="0"/>
              <a:t> </a:t>
            </a:r>
            <a:r>
              <a:rPr lang="nl-NL" dirty="0"/>
              <a:t>rond het woord </a:t>
            </a:r>
            <a:r>
              <a:rPr lang="nl-NL" i="1" dirty="0">
                <a:solidFill>
                  <a:srgbClr val="FF0000"/>
                </a:solidFill>
              </a:rPr>
              <a:t>ziek</a:t>
            </a:r>
            <a:r>
              <a:rPr lang="nl-NL" dirty="0"/>
              <a:t>.</a:t>
            </a:r>
            <a:br>
              <a:rPr lang="nl-NL" dirty="0"/>
            </a:br>
            <a:r>
              <a:rPr lang="nl-NL" sz="1600" dirty="0"/>
              <a:t>Tip: Bekijk de </a:t>
            </a:r>
            <a:r>
              <a:rPr lang="nl-NL" sz="1600"/>
              <a:t>video:   </a:t>
            </a:r>
            <a:r>
              <a:rPr lang="nl-NL" sz="1600" dirty="0">
                <a:hlinkClick r:id="rId2"/>
              </a:rPr>
              <a:t>“ Wat is gezondheid?”</a:t>
            </a:r>
            <a:endParaRPr lang="nl-NL" sz="1600" b="1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358E2F-66FB-3544-84C6-B86A04DE7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668" y="2149811"/>
            <a:ext cx="1891148" cy="1992009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730014-B51A-4644-9C11-61DA2922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379" y="5667233"/>
            <a:ext cx="5938836" cy="309201"/>
          </a:xfrm>
        </p:spPr>
        <p:txBody>
          <a:bodyPr/>
          <a:lstStyle/>
          <a:p>
            <a:r>
              <a:rPr lang="en-US" dirty="0" err="1"/>
              <a:t>Domein</a:t>
            </a:r>
            <a:r>
              <a:rPr lang="en-US" dirty="0"/>
              <a:t> Q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individuele</a:t>
            </a: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 van informatica </a:t>
            </a:r>
          </a:p>
        </p:txBody>
      </p:sp>
    </p:spTree>
    <p:extLst>
      <p:ext uri="{BB962C8B-B14F-4D97-AF65-F5344CB8AC3E}">
        <p14:creationId xmlns:p14="http://schemas.microsoft.com/office/powerpoint/2010/main" val="271281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B04C1-2A95-F143-8582-95F58DF7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(prachtige) gezondheidsapp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45A1AE-019B-4840-9CBD-B55E83F61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Kies één App uit de lijst Gezondheids-Apps (wearables)</a:t>
            </a:r>
            <a:br>
              <a:rPr lang="nl-NL" dirty="0"/>
            </a:br>
            <a:r>
              <a:rPr lang="nl-NL" sz="1400" dirty="0">
                <a:hlinkClick r:id="rId2"/>
              </a:rPr>
              <a:t>Klik hier voor de lijst!</a:t>
            </a:r>
            <a:r>
              <a:rPr lang="nl-NL" sz="1400" dirty="0"/>
              <a:t> </a:t>
            </a:r>
          </a:p>
          <a:p>
            <a:r>
              <a:rPr lang="nl-NL" dirty="0"/>
              <a:t>Geef antwoord op de volgende vragen:</a:t>
            </a:r>
            <a:br>
              <a:rPr lang="nl-NL" sz="1400" dirty="0"/>
            </a:br>
            <a:r>
              <a:rPr lang="nl-NL" sz="1400" dirty="0"/>
              <a:t>- Wat spreek je aan in deze App?</a:t>
            </a:r>
            <a:br>
              <a:rPr lang="nl-NL" sz="1400" dirty="0"/>
            </a:br>
            <a:r>
              <a:rPr lang="nl-NL" sz="1400" dirty="0"/>
              <a:t>- Wat verwacht je van de App?</a:t>
            </a:r>
            <a:br>
              <a:rPr lang="nl-NL" sz="1400" dirty="0"/>
            </a:br>
            <a:r>
              <a:rPr lang="nl-NL" sz="1400" dirty="0"/>
              <a:t>- Wat ga je ermee doen?</a:t>
            </a:r>
            <a:br>
              <a:rPr lang="nl-NL" sz="1400" dirty="0"/>
            </a:br>
            <a:r>
              <a:rPr lang="nl-NL" sz="1400" dirty="0"/>
              <a:t>- Welke invloed denk je dat deze App heeft op je dagelijkse leven?</a:t>
            </a:r>
            <a:br>
              <a:rPr lang="nl-NL" sz="1400" dirty="0"/>
            </a:br>
            <a:r>
              <a:rPr lang="nl-NL" sz="1400" dirty="0"/>
              <a:t>- Welke aspecten van gezondheid spelen een rol in deze App?</a:t>
            </a:r>
            <a:br>
              <a:rPr lang="nl-NL" sz="1400" dirty="0"/>
            </a:br>
            <a:r>
              <a:rPr lang="nl-NL" sz="1400" dirty="0"/>
              <a:t>- Waarom heb je voor deze App gekozen?</a:t>
            </a:r>
            <a:br>
              <a:rPr lang="nl-NL" sz="1400" dirty="0"/>
            </a:br>
            <a:endParaRPr lang="nl-NL" sz="1400" dirty="0"/>
          </a:p>
          <a:p>
            <a:r>
              <a:rPr lang="nl-NL" dirty="0"/>
              <a:t>Apps,  wat doen ze?</a:t>
            </a:r>
            <a:br>
              <a:rPr lang="nl-NL" dirty="0"/>
            </a:br>
            <a:r>
              <a:rPr lang="nl-NL" sz="1400" dirty="0"/>
              <a:t>- Installer de gekozen App op je tablet of telefoon vul de vragenlijst in.</a:t>
            </a:r>
            <a:br>
              <a:rPr lang="nl-NL" sz="1400" dirty="0"/>
            </a:br>
            <a:r>
              <a:rPr lang="nl-NL" sz="1400" dirty="0"/>
              <a:t>- Maak na de oriëntatie een pitch van twee minuten om deze App te promoten.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4A4E78-AE36-E14D-9883-89618340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903" y="5698975"/>
            <a:ext cx="5938836" cy="309201"/>
          </a:xfrm>
        </p:spPr>
        <p:txBody>
          <a:bodyPr/>
          <a:lstStyle/>
          <a:p>
            <a:r>
              <a:rPr lang="en-US"/>
              <a:t>Domein Q Maatschappelijke en individuele gevolgen van informatica 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4F5039-3B50-3E48-BC80-5BE61B11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293" y="2509736"/>
            <a:ext cx="3375498" cy="2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5090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77</TotalTime>
  <Words>68</Words>
  <Application>Microsoft Macintosh PowerPoint</Application>
  <PresentationFormat>Breedbeeld</PresentationFormat>
  <Paragraphs>18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Apple Color Emoji</vt:lpstr>
      <vt:lpstr>Arial</vt:lpstr>
      <vt:lpstr>Calibri</vt:lpstr>
      <vt:lpstr>Gill Sans MT</vt:lpstr>
      <vt:lpstr>Wingdings</vt:lpstr>
      <vt:lpstr>Galerie</vt:lpstr>
      <vt:lpstr>Wearables en Health</vt:lpstr>
      <vt:lpstr>Introductie</vt:lpstr>
      <vt:lpstr>Wat houdt gezondheid in?</vt:lpstr>
      <vt:lpstr>Een (prachtige) gezondheidsapp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Wearables</dc:title>
  <dc:creator>Microsoft Office User</dc:creator>
  <cp:lastModifiedBy>Microsoft Office User</cp:lastModifiedBy>
  <cp:revision>12</cp:revision>
  <dcterms:created xsi:type="dcterms:W3CDTF">2019-11-04T09:46:39Z</dcterms:created>
  <dcterms:modified xsi:type="dcterms:W3CDTF">2019-12-01T10:07:45Z</dcterms:modified>
</cp:coreProperties>
</file>